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D4A87-9790-804E-8D85-FEF9763F8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4EC631-3F85-2F43-8A8E-A90BB4188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14A89-6598-B44A-B011-3A77CD2C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2A198-8F89-E64C-B7DE-332DAF8E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4D8E7-277D-ED43-AA80-5B0F3BDF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72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157A5-BD01-7C41-AC49-66280AB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2B1AF7-B351-FA4E-8844-9D3842ABB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7CC35-9588-B441-A4D8-2A1C55BA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46E0A-0532-3F41-ABE7-326796A8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5136D-9E3E-DA4B-B2D6-F2B0AD07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11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1FF791-0568-DD47-82CA-BB5E61D69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A5592F-0694-3B48-A5CF-876A7C69D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C0099-4C92-1547-8DD0-C6FFE874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84793-9B40-FB4F-9EDE-8C515F84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FE244-AE1D-4346-81DA-163254AE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05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E9D4F-58D8-304B-BF57-8DC2231B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474E6C-2238-104C-ABB8-C8A20FDD5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0C9BE-2724-0A4F-A609-2A524C71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95A9C-8535-4A4E-8DA9-4CDAB4D8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A265B-50B2-C044-A970-E26A8633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45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CB125-BA9B-A84F-89DC-06D29D48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3ED1FF-FC88-6A4B-9A39-FFB7A8B50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67D34-C713-F54E-A068-64A79CB8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CCCC0F-7832-F745-9320-C0E96166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1DACFE-A0A8-CD44-BCEF-74A14661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3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0C54B-69E9-3549-BC78-2EC75E14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20438-55F2-4E4B-B9A7-69C3B875F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E407A-E791-3141-81A9-835D407CF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0EA85C-DB06-A242-A8CB-FE6835C1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298148-B0ED-6041-AC70-02ABDC97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5778C-8395-C74C-A21C-FEE0FF3E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95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92D0-B5C3-634D-854C-E6A016C6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8E991E-FE3F-A743-AEE2-4BC4AB9F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77FAFD-1E3E-0147-8942-E99D96359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266075-671E-0A43-B5DE-84BB8F69E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CEF06D-21B5-EE44-8A56-094C5B5F1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3EA874-89A9-B744-A2D6-A615649F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187161-5831-AC4D-8C9D-C8EA4118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5BD7EC-2934-DC45-ADBB-90016955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75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74E19-BEE0-5741-BF2D-7375EECF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3E67E8-F3BF-714B-9D64-8612F3ED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A768A4-9512-5E41-B264-162201A5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4F684-D3FE-A440-A359-96268FE2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66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5F0E9D-A994-A341-8D77-EE49F469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2B3F0B-9D2F-C943-B003-97E8B54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9CFC5-EB26-AE4B-A78E-0D9FA561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36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B6FBB-1F41-EA42-9CF8-1B7EDBF2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A6F257-5FA2-2547-8A69-A8EBEFE9D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C3F698-CC2A-7140-9036-3E5BDD1D2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AEFE24-5C16-D946-AB2D-B9D084D4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9C232C-B9B8-4A4E-92E9-F4CE83F3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29AFD-B933-F446-B0F0-7CB4B8DA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16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CB5FC-31FB-DD46-9319-6FFE81E5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510E42-ECA6-7F41-89B7-02EDC4F7A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C8B08-60A9-0D4B-B2AF-B52740DBF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71FC0C-740F-B74A-862C-F7E235A5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8E710A-5F19-074D-959A-584882DF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36B97B-9142-B546-923E-132B3359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83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80C79D-752E-7949-9187-75E6C5FB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45BBA8-AD02-484F-9450-37D2442D6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FF901-B084-5447-AA14-B52140180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D218-6BD4-2746-9A6B-AF329FD2B5D1}" type="datetimeFigureOut">
              <a:rPr kumimoji="1" lang="zh-CN" altLang="en-US" smtClean="0"/>
              <a:t>2022/5/28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4C09E-0B3B-A740-9D4B-ECAB2C9FD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CD2B4-6A80-764F-B166-BCA8400F1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E31C9-2C49-D746-AB7B-F0C87C674D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02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5DA481-3EB6-1E49-9386-9C6B9656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7D4B8D-0DC0-7E43-AAC1-98AF5AEA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7" y="0"/>
            <a:ext cx="1056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9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8107DC-BC9E-4B41-B6E3-88456873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6" y="0"/>
            <a:ext cx="1068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2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E48B3B-38AD-E547-81F8-8ED6C137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" y="0"/>
            <a:ext cx="10317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83281C-093A-1447-A6B5-5CF928FF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2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3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64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29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06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84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9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67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C199A-1EE7-5E4B-8D9C-493C6506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4" y="0"/>
            <a:ext cx="9899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12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35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39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92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12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C502FB-20AC-BA4C-B0EC-F047B5B0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9" y="0"/>
            <a:ext cx="10248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3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40F044-075B-2F45-B0B0-E99BCA63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1" y="0"/>
            <a:ext cx="971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9AB6D8-711B-E44F-8655-0F98A57E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1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9D0C6A-0948-8642-BCCC-DABF0A30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7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CB3D90-8F10-5946-BE58-8033CE57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087439-C0C4-8E48-AE65-585AD917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0" y="0"/>
            <a:ext cx="1033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EF463D-D14C-EF4D-853B-BC017549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6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Macintosh PowerPoint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Student</dc:creator>
  <cp:lastModifiedBy>Student</cp:lastModifiedBy>
  <cp:revision>1</cp:revision>
  <dcterms:created xsi:type="dcterms:W3CDTF">2022-05-28T04:25:48Z</dcterms:created>
  <dcterms:modified xsi:type="dcterms:W3CDTF">2022-05-28T06:20:32Z</dcterms:modified>
</cp:coreProperties>
</file>